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72" r:id="rId6"/>
    <p:sldId id="271" r:id="rId7"/>
    <p:sldId id="260" r:id="rId8"/>
    <p:sldId id="261" r:id="rId9"/>
    <p:sldId id="269" r:id="rId10"/>
    <p:sldId id="270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57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80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9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43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88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86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54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22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6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8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08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6FAB-0C05-4495-A244-765CA091C22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04536FB-FA05-4DC8-9578-EA989CD053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4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Senior Project</a:t>
            </a:r>
            <a:br>
              <a:rPr lang="en-US" dirty="0"/>
            </a:br>
            <a:r>
              <a:rPr lang="en-US" dirty="0"/>
              <a:t>Ideas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1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Semester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be on sabbatical in the spring</a:t>
            </a:r>
          </a:p>
          <a:p>
            <a:r>
              <a:rPr lang="en-US" dirty="0"/>
              <a:t>Do two one-semester projects or choose something that another professor also has interest in and is willing to pickup in the spring.</a:t>
            </a:r>
          </a:p>
        </p:txBody>
      </p:sp>
    </p:spTree>
    <p:extLst>
      <p:ext uri="{BB962C8B-B14F-4D97-AF65-F5344CB8AC3E}">
        <p14:creationId xmlns:p14="http://schemas.microsoft.com/office/powerpoint/2010/main" val="32373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Chessboard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Chinese Chess</a:t>
            </a:r>
          </a:p>
          <a:p>
            <a:pPr lvl="1"/>
            <a:r>
              <a:rPr lang="en-US" dirty="0"/>
              <a:t>Internet Chess Server Interface</a:t>
            </a:r>
          </a:p>
          <a:p>
            <a:pPr lvl="1"/>
            <a:r>
              <a:rPr lang="en-US" dirty="0"/>
              <a:t>Additional Hardware (new board revisions)</a:t>
            </a:r>
          </a:p>
          <a:p>
            <a:pPr lvl="1"/>
            <a:r>
              <a:rPr lang="en-US" dirty="0"/>
              <a:t>Have you taken (are you taking) CS375?</a:t>
            </a:r>
          </a:p>
        </p:txBody>
      </p:sp>
    </p:spTree>
    <p:extLst>
      <p:ext uri="{BB962C8B-B14F-4D97-AF65-F5344CB8AC3E}">
        <p14:creationId xmlns:p14="http://schemas.microsoft.com/office/powerpoint/2010/main" val="4021198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Management/Duplicate File Finder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Visualize data on drives</a:t>
            </a:r>
          </a:p>
          <a:p>
            <a:r>
              <a:rPr lang="en-US" dirty="0"/>
              <a:t>Determine file versions</a:t>
            </a:r>
          </a:p>
          <a:p>
            <a:r>
              <a:rPr lang="en-US" dirty="0"/>
              <a:t>Allow fast queries</a:t>
            </a:r>
          </a:p>
          <a:p>
            <a:r>
              <a:rPr lang="en-US" dirty="0"/>
              <a:t>Index disk data</a:t>
            </a:r>
          </a:p>
          <a:p>
            <a:r>
              <a:rPr lang="en-US" dirty="0"/>
              <a:t>Interface to the cloud?</a:t>
            </a:r>
          </a:p>
        </p:txBody>
      </p:sp>
    </p:spTree>
    <p:extLst>
      <p:ext uri="{BB962C8B-B14F-4D97-AF65-F5344CB8AC3E}">
        <p14:creationId xmlns:p14="http://schemas.microsoft.com/office/powerpoint/2010/main" val="11271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Freak Lab Control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Working Prototype</a:t>
            </a:r>
          </a:p>
          <a:p>
            <a:r>
              <a:rPr lang="en-US" dirty="0"/>
              <a:t> Product Deployment Tools</a:t>
            </a:r>
          </a:p>
          <a:p>
            <a:r>
              <a:rPr lang="en-US" dirty="0"/>
              <a:t> Extensions to capability</a:t>
            </a:r>
          </a:p>
          <a:p>
            <a:pPr lvl="1"/>
            <a:r>
              <a:rPr lang="en-US" dirty="0"/>
              <a:t>Broadcast instructor’s screen to all users</a:t>
            </a:r>
          </a:p>
          <a:p>
            <a:pPr lvl="1"/>
            <a:r>
              <a:rPr lang="en-US" dirty="0"/>
              <a:t>Test and Quizzes</a:t>
            </a:r>
          </a:p>
          <a:p>
            <a:pPr lvl="1"/>
            <a:r>
              <a:rPr lang="en-US" dirty="0"/>
              <a:t>Understanding Meter</a:t>
            </a:r>
          </a:p>
          <a:p>
            <a:pPr lvl="1"/>
            <a:r>
              <a:rPr lang="en-US" dirty="0"/>
              <a:t>Clicker replacement</a:t>
            </a:r>
          </a:p>
          <a:p>
            <a:r>
              <a:rPr lang="en-US" dirty="0"/>
              <a:t> Many more…</a:t>
            </a:r>
          </a:p>
        </p:txBody>
      </p:sp>
    </p:spTree>
    <p:extLst>
      <p:ext uri="{BB962C8B-B14F-4D97-AF65-F5344CB8AC3E}">
        <p14:creationId xmlns:p14="http://schemas.microsoft.com/office/powerpoint/2010/main" val="1645273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Spriteland</a:t>
            </a:r>
            <a:r>
              <a:rPr lang="en-US" dirty="0"/>
              <a:t>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2-d graphics library with .NET</a:t>
            </a:r>
          </a:p>
          <a:p>
            <a:r>
              <a:rPr lang="en-US" dirty="0"/>
              <a:t>Extend existing library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8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 technique that simulates natural selection</a:t>
            </a:r>
          </a:p>
          <a:p>
            <a:r>
              <a:rPr lang="en-US" dirty="0"/>
              <a:t>Visualizing Genetic Populations</a:t>
            </a:r>
          </a:p>
          <a:p>
            <a:r>
              <a:rPr lang="en-US" dirty="0"/>
              <a:t> New Ideas in GA’s</a:t>
            </a:r>
          </a:p>
        </p:txBody>
      </p:sp>
    </p:spTree>
    <p:extLst>
      <p:ext uri="{BB962C8B-B14F-4D97-AF65-F5344CB8AC3E}">
        <p14:creationId xmlns:p14="http://schemas.microsoft.com/office/powerpoint/2010/main" val="2877160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Three-hit wonder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access to software for blind users and for users with other disabilities.</a:t>
            </a:r>
          </a:p>
          <a:p>
            <a:pPr lvl="1"/>
            <a:r>
              <a:rPr lang="en-US" dirty="0"/>
              <a:t>iTunes</a:t>
            </a:r>
          </a:p>
          <a:p>
            <a:pPr lvl="1"/>
            <a:r>
              <a:rPr lang="en-US" dirty="0"/>
              <a:t>Spotify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Enhance/Extend software</a:t>
            </a:r>
          </a:p>
          <a:p>
            <a:pPr lvl="1"/>
            <a:r>
              <a:rPr lang="en-US" dirty="0"/>
              <a:t>Deploy and report on user experiences</a:t>
            </a:r>
          </a:p>
        </p:txBody>
      </p:sp>
    </p:spTree>
    <p:extLst>
      <p:ext uri="{BB962C8B-B14F-4D97-AF65-F5344CB8AC3E}">
        <p14:creationId xmlns:p14="http://schemas.microsoft.com/office/powerpoint/2010/main" val="88071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Scholar Showcase Software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the capabilities of the software written to administer SSS</a:t>
            </a:r>
          </a:p>
          <a:p>
            <a:pPr lvl="1"/>
            <a:r>
              <a:rPr lang="en-US" dirty="0"/>
              <a:t>Student/Faculty registration</a:t>
            </a:r>
          </a:p>
          <a:p>
            <a:pPr lvl="1"/>
            <a:r>
              <a:rPr lang="en-US" dirty="0"/>
              <a:t>Store abstracts/papers</a:t>
            </a:r>
          </a:p>
          <a:p>
            <a:pPr lvl="1"/>
            <a:r>
              <a:rPr lang="en-US" dirty="0"/>
              <a:t>Generate websites</a:t>
            </a:r>
          </a:p>
          <a:p>
            <a:pPr lvl="1"/>
            <a:r>
              <a:rPr lang="en-US" dirty="0"/>
              <a:t>Generate programs</a:t>
            </a:r>
          </a:p>
          <a:p>
            <a:pPr lvl="1"/>
            <a:r>
              <a:rPr lang="en-US" dirty="0"/>
              <a:t>Administer the system for the </a:t>
            </a:r>
            <a:r>
              <a:rPr lang="en-US"/>
              <a:t>spring conference</a:t>
            </a:r>
          </a:p>
        </p:txBody>
      </p:sp>
    </p:spTree>
    <p:extLst>
      <p:ext uri="{BB962C8B-B14F-4D97-AF65-F5344CB8AC3E}">
        <p14:creationId xmlns:p14="http://schemas.microsoft.com/office/powerpoint/2010/main" val="100522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Senior Project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582812"/>
            <a:ext cx="9601196" cy="3318936"/>
          </a:xfrm>
        </p:spPr>
        <p:txBody>
          <a:bodyPr>
            <a:normAutofit/>
          </a:bodyPr>
          <a:lstStyle/>
          <a:p>
            <a:r>
              <a:rPr lang="en-US" dirty="0"/>
              <a:t> Demonstrate Mastery of CS Curriculum</a:t>
            </a:r>
          </a:p>
          <a:p>
            <a:r>
              <a:rPr lang="en-US" dirty="0"/>
              <a:t> Not just a webpage</a:t>
            </a:r>
          </a:p>
          <a:p>
            <a:r>
              <a:rPr lang="en-US" dirty="0"/>
              <a:t> Gain experience for Future Job</a:t>
            </a:r>
          </a:p>
          <a:p>
            <a:r>
              <a:rPr lang="en-US" dirty="0"/>
              <a:t> Dynamite demo for you interview</a:t>
            </a:r>
          </a:p>
          <a:p>
            <a:r>
              <a:rPr lang="en-US" dirty="0"/>
              <a:t> Real experience before you get a job</a:t>
            </a:r>
          </a:p>
          <a:p>
            <a:r>
              <a:rPr lang="en-US" dirty="0"/>
              <a:t> Learn or Improve on skill that you didn’t master in your regular CS courses</a:t>
            </a:r>
          </a:p>
        </p:txBody>
      </p:sp>
    </p:spTree>
    <p:extLst>
      <p:ext uri="{BB962C8B-B14F-4D97-AF65-F5344CB8AC3E}">
        <p14:creationId xmlns:p14="http://schemas.microsoft.com/office/powerpoint/2010/main" val="235036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Projects that interest your professors</a:t>
            </a:r>
          </a:p>
          <a:p>
            <a:pPr lvl="1"/>
            <a:r>
              <a:rPr lang="en-US" dirty="0"/>
              <a:t>We have some expertise in these areas 	</a:t>
            </a:r>
            <a:endParaRPr lang="en-US" sz="2100" dirty="0"/>
          </a:p>
          <a:p>
            <a:pPr lvl="1"/>
            <a:r>
              <a:rPr lang="en-US" dirty="0"/>
              <a:t>in some cases we have some code</a:t>
            </a:r>
          </a:p>
          <a:p>
            <a:pPr lvl="1"/>
            <a:r>
              <a:rPr lang="en-US" dirty="0"/>
              <a:t>We have reason to believe that they are sufficiently CS.</a:t>
            </a:r>
          </a:p>
          <a:p>
            <a:r>
              <a:rPr lang="en-US" dirty="0"/>
              <a:t> Projects that interest you</a:t>
            </a:r>
          </a:p>
          <a:p>
            <a:pPr lvl="1"/>
            <a:r>
              <a:rPr lang="en-US" dirty="0"/>
              <a:t>We are open to suggestions</a:t>
            </a:r>
          </a:p>
          <a:p>
            <a:pPr lvl="1"/>
            <a:r>
              <a:rPr lang="en-US" dirty="0"/>
              <a:t>Be ready to tell us about the challenges</a:t>
            </a:r>
          </a:p>
        </p:txBody>
      </p:sp>
    </p:spTree>
    <p:extLst>
      <p:ext uri="{BB962C8B-B14F-4D97-AF65-F5344CB8AC3E}">
        <p14:creationId xmlns:p14="http://schemas.microsoft.com/office/powerpoint/2010/main" val="358377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a set of discrete resources fairly between two or more individuals</a:t>
            </a:r>
          </a:p>
          <a:p>
            <a:r>
              <a:rPr lang="en-US" dirty="0"/>
              <a:t> Utilization in an application</a:t>
            </a:r>
          </a:p>
          <a:p>
            <a:pPr lvl="1"/>
            <a:r>
              <a:rPr lang="en-US" dirty="0"/>
              <a:t>Scheduling Shift Workers</a:t>
            </a:r>
          </a:p>
          <a:p>
            <a:pPr lvl="1"/>
            <a:r>
              <a:rPr lang="en-US" dirty="0"/>
              <a:t>Dividing Household Items</a:t>
            </a:r>
          </a:p>
          <a:p>
            <a:pPr lvl="1"/>
            <a:r>
              <a:rPr lang="en-US" dirty="0"/>
              <a:t>Creating world Peace or at least using the algorithm in a political domain</a:t>
            </a:r>
          </a:p>
          <a:p>
            <a:r>
              <a:rPr lang="en-US" dirty="0"/>
              <a:t>Comparison with existing algorithms</a:t>
            </a:r>
          </a:p>
          <a:p>
            <a:pPr lvl="1"/>
            <a:r>
              <a:rPr lang="en-US" dirty="0"/>
              <a:t>Statistical Analysis</a:t>
            </a:r>
          </a:p>
          <a:p>
            <a:pPr lvl="1"/>
            <a:r>
              <a:rPr lang="en-US" dirty="0"/>
              <a:t>Paper publication</a:t>
            </a:r>
          </a:p>
        </p:txBody>
      </p:sp>
    </p:spTree>
    <p:extLst>
      <p:ext uri="{BB962C8B-B14F-4D97-AF65-F5344CB8AC3E}">
        <p14:creationId xmlns:p14="http://schemas.microsoft.com/office/powerpoint/2010/main" val="284956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CAA0F-1B08-4249-8C11-BD7501B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Community-Based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05FC6-3A6C-4642-A457-896593DAB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programs to interact with remote server</a:t>
            </a:r>
          </a:p>
          <a:p>
            <a:r>
              <a:rPr lang="en-US" dirty="0"/>
              <a:t>Gather data from local </a:t>
            </a:r>
            <a:r>
              <a:rPr lang="en-US"/>
              <a:t>research groups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F6993-97D4-437C-9FE3-7276DE8C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Wifi</a:t>
            </a:r>
            <a:r>
              <a:rPr lang="en-US" dirty="0"/>
              <a:t> Locator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83BBC-1583-4E76-9CFB-D89C0CC30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locations inside a building using Wi-Fi access points</a:t>
            </a:r>
          </a:p>
          <a:p>
            <a:pPr lvl="1"/>
            <a:r>
              <a:rPr lang="en-US" dirty="0"/>
              <a:t>Annotate Locations</a:t>
            </a:r>
          </a:p>
          <a:p>
            <a:pPr lvl="1"/>
            <a:r>
              <a:rPr lang="en-US" dirty="0"/>
              <a:t>Work with Ken Ranson</a:t>
            </a:r>
          </a:p>
          <a:p>
            <a:pPr lvl="2"/>
            <a:r>
              <a:rPr lang="en-US" dirty="0"/>
              <a:t>Take over project next semester</a:t>
            </a:r>
          </a:p>
          <a:p>
            <a:pPr lvl="1"/>
            <a:r>
              <a:rPr lang="en-US" dirty="0"/>
              <a:t>Android/Xamarin/C#</a:t>
            </a:r>
          </a:p>
          <a:p>
            <a:pPr lvl="1"/>
            <a:r>
              <a:rPr lang="en-US" dirty="0"/>
              <a:t>Rule Induction (AI)</a:t>
            </a:r>
          </a:p>
          <a:p>
            <a:pPr lvl="1"/>
            <a:r>
              <a:rPr lang="en-US" dirty="0"/>
              <a:t>Cloud Services (AWS, Azure)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5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taking/have taken the Windows Programming class?</a:t>
            </a:r>
          </a:p>
          <a:p>
            <a:r>
              <a:rPr lang="en-US" dirty="0"/>
              <a:t>Programming in Java or C# or C++</a:t>
            </a:r>
          </a:p>
          <a:p>
            <a:r>
              <a:rPr lang="en-US" dirty="0"/>
              <a:t>Applications must have some substance beyond a User Interface</a:t>
            </a:r>
          </a:p>
        </p:txBody>
      </p:sp>
    </p:spTree>
    <p:extLst>
      <p:ext uri="{BB962C8B-B14F-4D97-AF65-F5344CB8AC3E}">
        <p14:creationId xmlns:p14="http://schemas.microsoft.com/office/powerpoint/2010/main" val="312133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Dots and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a complete solution to the 5x5 dots and boxes game (1 TB of data)</a:t>
            </a:r>
          </a:p>
          <a:p>
            <a:pPr lvl="1"/>
            <a:r>
              <a:rPr lang="en-US" dirty="0"/>
              <a:t>Big Data</a:t>
            </a:r>
          </a:p>
          <a:p>
            <a:pPr lvl="2"/>
            <a:r>
              <a:rPr lang="en-US" dirty="0"/>
              <a:t>How can we visualize this?</a:t>
            </a:r>
          </a:p>
          <a:p>
            <a:pPr lvl="2"/>
            <a:r>
              <a:rPr lang="en-US" dirty="0"/>
              <a:t>How can  we gain insights through this</a:t>
            </a:r>
          </a:p>
          <a:p>
            <a:pPr lvl="2"/>
            <a:r>
              <a:rPr lang="en-US" dirty="0"/>
              <a:t>Develop a strategy using this data</a:t>
            </a:r>
          </a:p>
          <a:p>
            <a:pPr lvl="1"/>
            <a:r>
              <a:rPr lang="en-US" dirty="0"/>
              <a:t>Solve another version of the game</a:t>
            </a:r>
          </a:p>
          <a:p>
            <a:pPr lvl="2"/>
            <a:r>
              <a:rPr lang="en-US" dirty="0"/>
              <a:t>Distributed Computing (CONDOR)</a:t>
            </a:r>
          </a:p>
          <a:p>
            <a:pPr lvl="2"/>
            <a:r>
              <a:rPr lang="en-US" dirty="0"/>
              <a:t>Retrograde analysis (AI)</a:t>
            </a:r>
          </a:p>
          <a:p>
            <a:pPr lvl="2"/>
            <a:r>
              <a:rPr lang="en-US" dirty="0"/>
              <a:t>High performance computing</a:t>
            </a:r>
          </a:p>
        </p:txBody>
      </p:sp>
    </p:spTree>
    <p:extLst>
      <p:ext uri="{BB962C8B-B14F-4D97-AF65-F5344CB8AC3E}">
        <p14:creationId xmlns:p14="http://schemas.microsoft.com/office/powerpoint/2010/main" val="3830443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Learning Problems</a:t>
            </a:r>
          </a:p>
          <a:p>
            <a:r>
              <a:rPr lang="en-US" dirty="0"/>
              <a:t>Use existing platforms for deep learning</a:t>
            </a:r>
          </a:p>
          <a:p>
            <a:pPr lvl="1"/>
            <a:r>
              <a:rPr lang="en-US" dirty="0"/>
              <a:t>Chess applications</a:t>
            </a:r>
          </a:p>
          <a:p>
            <a:pPr lvl="1"/>
            <a:r>
              <a:rPr lang="en-US" dirty="0"/>
              <a:t>Dots and boxes applications</a:t>
            </a:r>
          </a:p>
          <a:p>
            <a:pPr lvl="1"/>
            <a:r>
              <a:rPr lang="en-US" dirty="0"/>
              <a:t>Some other game application (poker, blackjack, monopoly, etc.)</a:t>
            </a:r>
          </a:p>
        </p:txBody>
      </p:sp>
    </p:spTree>
    <p:extLst>
      <p:ext uri="{BB962C8B-B14F-4D97-AF65-F5344CB8AC3E}">
        <p14:creationId xmlns:p14="http://schemas.microsoft.com/office/powerpoint/2010/main" val="211957685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133</TotalTime>
  <Words>534</Words>
  <Application>Microsoft Office PowerPoint</Application>
  <PresentationFormat>Widescreen</PresentationFormat>
  <Paragraphs>101</Paragraphs>
  <Slides>17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Senior Project Ideas</vt:lpstr>
      <vt:lpstr>Senior Project Goals</vt:lpstr>
      <vt:lpstr>Project Ideas</vt:lpstr>
      <vt:lpstr>Fair Division</vt:lpstr>
      <vt:lpstr>Community-Based Research</vt:lpstr>
      <vt:lpstr>Wifi Locator</vt:lpstr>
      <vt:lpstr>Android Applications</vt:lpstr>
      <vt:lpstr>Dots and Boxes</vt:lpstr>
      <vt:lpstr>Machine Learning</vt:lpstr>
      <vt:lpstr>One Semester Projects</vt:lpstr>
      <vt:lpstr>Electronic Chessboard</vt:lpstr>
      <vt:lpstr>File Management/Duplicate File Finder</vt:lpstr>
      <vt:lpstr>Control Freak Lab Control Software</vt:lpstr>
      <vt:lpstr>Spriteland Enhancements</vt:lpstr>
      <vt:lpstr>Genetic Algorithms</vt:lpstr>
      <vt:lpstr>Three-hit wonder</vt:lpstr>
      <vt:lpstr>Student Scholar Showcase Software </vt:lpstr>
    </vt:vector>
  </TitlesOfParts>
  <Company>Lynchburg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Project Ideas</dc:title>
  <dc:creator>Randy Ribler</dc:creator>
  <cp:lastModifiedBy>Randy Ribler</cp:lastModifiedBy>
  <cp:revision>16</cp:revision>
  <dcterms:created xsi:type="dcterms:W3CDTF">2016-08-26T18:28:54Z</dcterms:created>
  <dcterms:modified xsi:type="dcterms:W3CDTF">2021-08-13T20:32:20Z</dcterms:modified>
</cp:coreProperties>
</file>